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  <Relationship Id='rId22' Target='slides/slide17.xml' Type='http://schemas.openxmlformats.org/officeDocument/2006/relationships/slide' />
  <Relationship Id='rId23' Target='slides/slide18.xml' Type='http://schemas.openxmlformats.org/officeDocument/2006/relationships/slide' />
  <Relationship Id='rId24' Target='slides/slide19.xml' Type='http://schemas.openxmlformats.org/officeDocument/2006/relationships/slide' />
  <Relationship Id='rId25' Target='slides/slide20.xml' Type='http://schemas.openxmlformats.org/officeDocument/2006/relationships/slide' />
  <Relationship Id='rId26' Target='slides/slide21.xml' Type='http://schemas.openxmlformats.org/officeDocument/2006/relationships/slide' />
  <Relationship Id='rId27' Target='slides/slide22.xml' Type='http://schemas.openxmlformats.org/officeDocument/2006/relationships/slide' />
  <Relationship Id='rId28' Target='slides/slide23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1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2' Target='../media/image16.png' Type='http://schemas.openxmlformats.org/officeDocument/2006/relationships/image' />
</Relationships>

</file>

<file path=ppt/slides/_rels/slide1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3' Target='../media/image17.png' Type='http://schemas.openxmlformats.org/officeDocument/2006/relationships/image' />
</Relationships>

</file>

<file path=ppt/slides/_rels/slide1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4' Target='../media/image18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2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5' Target='../media/image19.png' Type='http://schemas.openxmlformats.org/officeDocument/2006/relationships/image' />
</Relationships>

</file>

<file path=ppt/slides/_rels/slide2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6' Target='../media/image20.png' Type='http://schemas.openxmlformats.org/officeDocument/2006/relationships/image' />
</Relationships>

</file>

<file path=ppt/slides/_rels/slide2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7' Target='../media/image21.png' Type='http://schemas.openxmlformats.org/officeDocument/2006/relationships/image' />
</Relationships>

</file>

<file path=ppt/slides/_rels/slide2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8' Target='../media/image22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889AA27A-364A-433D-BA85-28530D385AB5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ppt_2023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3BE3948F-C753-4C57-AA8D-8C5168A44BD5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1/12/2023 9:45:13 PM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Upset Graph" id="10" name="slide10">
            <a:extLst>
              <a:ext uri="{FF2B5EF4-FFF2-40B4-BE49-F238E27FC236}">
                <a16:creationId xmlns:a16="http://schemas.microsoft.com/office/drawing/2014/main" id="{A861C22C-E2E9-4633-AA2A-07376310B4F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933450"/>
            <a:ext cx="8105775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st Exciting Matches" id="11" name="slide11">
            <a:extLst>
              <a:ext uri="{FF2B5EF4-FFF2-40B4-BE49-F238E27FC236}">
                <a16:creationId xmlns:a16="http://schemas.microsoft.com/office/drawing/2014/main" id="{E4A89D0A-DC5C-4533-8754-5D9F7D8E2F5B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650" y="933450"/>
            <a:ext cx="71247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Upset Rankings" id="12" name="slide12">
            <a:extLst>
              <a:ext uri="{FF2B5EF4-FFF2-40B4-BE49-F238E27FC236}">
                <a16:creationId xmlns:a16="http://schemas.microsoft.com/office/drawing/2014/main" id="{6A1BE08C-889A-43C1-AD8B-CEF19C783431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952500"/>
            <a:ext cx="8105775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Cinderella Graph" id="13" name="slide13">
            <a:extLst>
              <a:ext uri="{FF2B5EF4-FFF2-40B4-BE49-F238E27FC236}">
                <a16:creationId xmlns:a16="http://schemas.microsoft.com/office/drawing/2014/main" id="{7427FF05-9A4B-4FD8-91F6-A474FE80700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1014412"/>
            <a:ext cx="8105775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Cinderella Rankings" id="14" name="slide14">
            <a:extLst>
              <a:ext uri="{FF2B5EF4-FFF2-40B4-BE49-F238E27FC236}">
                <a16:creationId xmlns:a16="http://schemas.microsoft.com/office/drawing/2014/main" id="{EA1E5538-8868-4EB3-9462-050CF94ACA37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787" y="466725"/>
            <a:ext cx="7972425" cy="592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Sickos Graph" id="15" name="slide15">
            <a:extLst>
              <a:ext uri="{FF2B5EF4-FFF2-40B4-BE49-F238E27FC236}">
                <a16:creationId xmlns:a16="http://schemas.microsoft.com/office/drawing/2014/main" id="{89E473F4-A89A-48D6-A65B-8F490D5B817C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1014412"/>
            <a:ext cx="8105775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Sickos Rankings" id="16" name="slide16">
            <a:extLst>
              <a:ext uri="{FF2B5EF4-FFF2-40B4-BE49-F238E27FC236}">
                <a16:creationId xmlns:a16="http://schemas.microsoft.com/office/drawing/2014/main" id="{B1028EE4-8E5A-498F-ADAF-7A33F7E15B6E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787" y="466725"/>
            <a:ext cx="7972425" cy="592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gly BS Table" id="17" name="slide17">
            <a:extLst>
              <a:ext uri="{FF2B5EF4-FFF2-40B4-BE49-F238E27FC236}">
                <a16:creationId xmlns:a16="http://schemas.microsoft.com/office/drawing/2014/main" id="{33B75CCE-6609-49BE-AC7D-A39A0BD8EE24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775" y="1095375"/>
            <a:ext cx="8172450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aw Base Pong Stats" id="18" name="slide18">
            <a:extLst>
              <a:ext uri="{FF2B5EF4-FFF2-40B4-BE49-F238E27FC236}">
                <a16:creationId xmlns:a16="http://schemas.microsoft.com/office/drawing/2014/main" id="{FFC598CC-1356-4B73-9FB6-A54678ED3EAA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933450"/>
            <a:ext cx="8105775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se Pong Stats" id="19" name="slide19">
            <a:extLst>
              <a:ext uri="{FF2B5EF4-FFF2-40B4-BE49-F238E27FC236}">
                <a16:creationId xmlns:a16="http://schemas.microsoft.com/office/drawing/2014/main" id="{6B156775-A281-484B-8C48-F5EDB9FDD527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852487"/>
            <a:ext cx="8105775" cy="5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VA Drumline Pong Record Table" id="2" name="slide2">
            <a:extLst>
              <a:ext uri="{FF2B5EF4-FFF2-40B4-BE49-F238E27FC236}">
                <a16:creationId xmlns:a16="http://schemas.microsoft.com/office/drawing/2014/main" id="{B376991D-07AE-49C7-8FD4-131837A6F5A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1095375"/>
            <a:ext cx="8105775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layer Base Pong Stats" id="20" name="slide20">
            <a:extLst>
              <a:ext uri="{FF2B5EF4-FFF2-40B4-BE49-F238E27FC236}">
                <a16:creationId xmlns:a16="http://schemas.microsoft.com/office/drawing/2014/main" id="{61417BEE-1E00-4A5E-990C-CA179CA43574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852487"/>
            <a:ext cx="8105775" cy="5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layer to Pokemon Comparison" id="21" name="slide21">
            <a:extLst>
              <a:ext uri="{FF2B5EF4-FFF2-40B4-BE49-F238E27FC236}">
                <a16:creationId xmlns:a16="http://schemas.microsoft.com/office/drawing/2014/main" id="{E7D2C6BB-2B0B-4A3A-9B32-D348154DCC05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8350" y="933450"/>
            <a:ext cx="81153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Stats" id="22" name="slide22">
            <a:extLst>
              <a:ext uri="{FF2B5EF4-FFF2-40B4-BE49-F238E27FC236}">
                <a16:creationId xmlns:a16="http://schemas.microsoft.com/office/drawing/2014/main" id="{D1CCB3C5-1CE4-4566-B968-CAC5FCF14ED9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0"/>
            <a:ext cx="228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kemon" id="23" name="slide23">
            <a:extLst>
              <a:ext uri="{FF2B5EF4-FFF2-40B4-BE49-F238E27FC236}">
                <a16:creationId xmlns:a16="http://schemas.microsoft.com/office/drawing/2014/main" id="{1E58082B-A062-4BD9-AC89-486AA1920903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5" y="0"/>
            <a:ext cx="42862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Offense/Defense Graph" id="3" name="slide3">
            <a:extLst>
              <a:ext uri="{FF2B5EF4-FFF2-40B4-BE49-F238E27FC236}">
                <a16:creationId xmlns:a16="http://schemas.microsoft.com/office/drawing/2014/main" id="{F2D51105-CA3B-46B5-9F5F-ABD4463167C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1014412"/>
            <a:ext cx="8105775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Performance Graph" id="4" name="slide4">
            <a:extLst>
              <a:ext uri="{FF2B5EF4-FFF2-40B4-BE49-F238E27FC236}">
                <a16:creationId xmlns:a16="http://schemas.microsoft.com/office/drawing/2014/main" id="{986E89BE-8CAC-443B-B31E-B761F36D251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750" y="933450"/>
            <a:ext cx="70485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Performance Rankings" id="5" name="slide5">
            <a:extLst>
              <a:ext uri="{FF2B5EF4-FFF2-40B4-BE49-F238E27FC236}">
                <a16:creationId xmlns:a16="http://schemas.microsoft.com/office/drawing/2014/main" id="{B1B2757B-2B11-4E0A-96D0-F2B34BED6A8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1014412"/>
            <a:ext cx="8105775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Efficiency Graph" id="6" name="slide6">
            <a:extLst>
              <a:ext uri="{FF2B5EF4-FFF2-40B4-BE49-F238E27FC236}">
                <a16:creationId xmlns:a16="http://schemas.microsoft.com/office/drawing/2014/main" id="{B9F9FD38-45D7-4670-8983-461BC42F833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25" y="933450"/>
            <a:ext cx="561975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Efficiency Rankings" id="7" name="slide7">
            <a:extLst>
              <a:ext uri="{FF2B5EF4-FFF2-40B4-BE49-F238E27FC236}">
                <a16:creationId xmlns:a16="http://schemas.microsoft.com/office/drawing/2014/main" id="{31FEEA4F-498E-4315-8F83-98FF215CC76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1014412"/>
            <a:ext cx="8105775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Gutsiness Graph" id="8" name="slide8">
            <a:extLst>
              <a:ext uri="{FF2B5EF4-FFF2-40B4-BE49-F238E27FC236}">
                <a16:creationId xmlns:a16="http://schemas.microsoft.com/office/drawing/2014/main" id="{2254F2F4-8160-47D1-9E07-041DB6FF63F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7062" y="852487"/>
            <a:ext cx="5857875" cy="5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Gutsiness Rankings" id="9" name="slide9">
            <a:extLst>
              <a:ext uri="{FF2B5EF4-FFF2-40B4-BE49-F238E27FC236}">
                <a16:creationId xmlns:a16="http://schemas.microsoft.com/office/drawing/2014/main" id="{013C5F42-794C-43AA-AE3D-397B29F1EAB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952500"/>
            <a:ext cx="8105775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23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2023-01-13T02:45:17Z</dcterms:created>
  <dcterms:modified xsi:type="dcterms:W3CDTF">2023-01-13T02:45:17Z</dcterms:modified>
</cp:coreProperties>
</file>

<file path=docProps/thumbnail.jpeg>
</file>